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"/>
  </p:notesMasterIdLst>
  <p:sldIdLst>
    <p:sldId id="257" r:id="rId3"/>
    <p:sldId id="258" r:id="rId4"/>
    <p:sldId id="259" r:id="rId6"/>
    <p:sldId id="260" r:id="rId7"/>
    <p:sldId id="263" r:id="rId8"/>
    <p:sldId id="264" r:id="rId9"/>
    <p:sldId id="26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7" Type="http://schemas.openxmlformats.org/officeDocument/2006/relationships/notesSlide" Target="../notesSlides/notesSlide1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26.xml"/><Relationship Id="rId24" Type="http://schemas.openxmlformats.org/officeDocument/2006/relationships/image" Target="../media/image2.png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4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31.xml"/><Relationship Id="rId5" Type="http://schemas.openxmlformats.org/officeDocument/2006/relationships/image" Target="../media/image2.png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5" Type="http://schemas.openxmlformats.org/officeDocument/2006/relationships/slideLayout" Target="../slideLayouts/slideLayout7.xml"/><Relationship Id="rId44" Type="http://schemas.openxmlformats.org/officeDocument/2006/relationships/tags" Target="../tags/tag73.xml"/><Relationship Id="rId43" Type="http://schemas.openxmlformats.org/officeDocument/2006/relationships/image" Target="../media/image2.png"/><Relationship Id="rId42" Type="http://schemas.openxmlformats.org/officeDocument/2006/relationships/image" Target="../media/image1.jpeg"/><Relationship Id="rId41" Type="http://schemas.openxmlformats.org/officeDocument/2006/relationships/tags" Target="../tags/tag72.xml"/><Relationship Id="rId40" Type="http://schemas.openxmlformats.org/officeDocument/2006/relationships/tags" Target="../tags/tag71.xml"/><Relationship Id="rId4" Type="http://schemas.openxmlformats.org/officeDocument/2006/relationships/tags" Target="../tags/tag35.xml"/><Relationship Id="rId39" Type="http://schemas.openxmlformats.org/officeDocument/2006/relationships/tags" Target="../tags/tag70.xml"/><Relationship Id="rId38" Type="http://schemas.openxmlformats.org/officeDocument/2006/relationships/tags" Target="../tags/tag69.xml"/><Relationship Id="rId37" Type="http://schemas.openxmlformats.org/officeDocument/2006/relationships/tags" Target="../tags/tag68.xml"/><Relationship Id="rId36" Type="http://schemas.openxmlformats.org/officeDocument/2006/relationships/tags" Target="../tags/tag67.xml"/><Relationship Id="rId35" Type="http://schemas.openxmlformats.org/officeDocument/2006/relationships/tags" Target="../tags/tag66.xml"/><Relationship Id="rId34" Type="http://schemas.openxmlformats.org/officeDocument/2006/relationships/tags" Target="../tags/tag65.xml"/><Relationship Id="rId33" Type="http://schemas.openxmlformats.org/officeDocument/2006/relationships/tags" Target="../tags/tag64.xml"/><Relationship Id="rId32" Type="http://schemas.openxmlformats.org/officeDocument/2006/relationships/tags" Target="../tags/tag63.xml"/><Relationship Id="rId31" Type="http://schemas.openxmlformats.org/officeDocument/2006/relationships/tags" Target="../tags/tag62.xml"/><Relationship Id="rId30" Type="http://schemas.openxmlformats.org/officeDocument/2006/relationships/tags" Target="../tags/tag61.xml"/><Relationship Id="rId3" Type="http://schemas.openxmlformats.org/officeDocument/2006/relationships/tags" Target="../tags/tag34.xml"/><Relationship Id="rId29" Type="http://schemas.openxmlformats.org/officeDocument/2006/relationships/tags" Target="../tags/tag60.xml"/><Relationship Id="rId28" Type="http://schemas.openxmlformats.org/officeDocument/2006/relationships/tags" Target="../tags/tag59.xml"/><Relationship Id="rId27" Type="http://schemas.openxmlformats.org/officeDocument/2006/relationships/tags" Target="../tags/tag58.xml"/><Relationship Id="rId26" Type="http://schemas.openxmlformats.org/officeDocument/2006/relationships/tags" Target="../tags/tag57.xml"/><Relationship Id="rId25" Type="http://schemas.openxmlformats.org/officeDocument/2006/relationships/tags" Target="../tags/tag56.xml"/><Relationship Id="rId24" Type="http://schemas.openxmlformats.org/officeDocument/2006/relationships/tags" Target="../tags/tag55.xml"/><Relationship Id="rId23" Type="http://schemas.openxmlformats.org/officeDocument/2006/relationships/tags" Target="../tags/tag54.xml"/><Relationship Id="rId22" Type="http://schemas.openxmlformats.org/officeDocument/2006/relationships/tags" Target="../tags/tag53.xml"/><Relationship Id="rId21" Type="http://schemas.openxmlformats.org/officeDocument/2006/relationships/tags" Target="../tags/tag52.xml"/><Relationship Id="rId20" Type="http://schemas.openxmlformats.org/officeDocument/2006/relationships/tags" Target="../tags/tag51.xml"/><Relationship Id="rId2" Type="http://schemas.openxmlformats.org/officeDocument/2006/relationships/tags" Target="../tags/tag33.xml"/><Relationship Id="rId19" Type="http://schemas.openxmlformats.org/officeDocument/2006/relationships/tags" Target="../tags/tag50.xml"/><Relationship Id="rId18" Type="http://schemas.openxmlformats.org/officeDocument/2006/relationships/tags" Target="../tags/tag49.xml"/><Relationship Id="rId17" Type="http://schemas.openxmlformats.org/officeDocument/2006/relationships/tags" Target="../tags/tag48.xml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tags" Target="../tags/tag3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76.xml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79.xml"/><Relationship Id="rId3" Type="http://schemas.openxmlformats.org/officeDocument/2006/relationships/image" Target="../media/image2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